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2"/>
  </p:notesMasterIdLst>
  <p:sldIdLst>
    <p:sldId id="256" r:id="rId4"/>
    <p:sldId id="257" r:id="rId5"/>
    <p:sldId id="258" r:id="rId6"/>
    <p:sldId id="298" r:id="rId7"/>
    <p:sldId id="269" r:id="rId8"/>
    <p:sldId id="300" r:id="rId9"/>
    <p:sldId id="303" r:id="rId10"/>
    <p:sldId id="304" r:id="rId11"/>
    <p:sldId id="305" r:id="rId12"/>
    <p:sldId id="306" r:id="rId13"/>
    <p:sldId id="307" r:id="rId14"/>
    <p:sldId id="271" r:id="rId15"/>
    <p:sldId id="272" r:id="rId16"/>
    <p:sldId id="274" r:id="rId17"/>
    <p:sldId id="278" r:id="rId18"/>
    <p:sldId id="275" r:id="rId19"/>
    <p:sldId id="280" r:id="rId20"/>
    <p:sldId id="285" r:id="rId21"/>
    <p:sldId id="287" r:id="rId22"/>
    <p:sldId id="295" r:id="rId23"/>
    <p:sldId id="292" r:id="rId24"/>
    <p:sldId id="294" r:id="rId25"/>
    <p:sldId id="296" r:id="rId26"/>
    <p:sldId id="297" r:id="rId27"/>
    <p:sldId id="308" r:id="rId28"/>
    <p:sldId id="299" r:id="rId29"/>
    <p:sldId id="265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Anwendung</a:t>
            </a:r>
            <a:r>
              <a:rPr lang="de-DE" baseline="0" dirty="0" smtClean="0"/>
              <a:t> zur Auswertung von Videoaufnahmen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Arbeit geht über rel. Work hinaus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Unterschiedliche</a:t>
            </a:r>
            <a:r>
              <a:rPr lang="de-DE" baseline="0" dirty="0" smtClean="0"/>
              <a:t> Verfahren zur Identifikation der unterschiedlichen 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Masterarbeit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</a:t>
            </a:r>
            <a:r>
              <a:rPr lang="de-DE" dirty="0" smtClean="0"/>
              <a:t>auch maßgeblich </a:t>
            </a:r>
            <a:r>
              <a:rPr lang="de-DE" dirty="0"/>
              <a:t>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Fragen</a:t>
            </a:r>
            <a:endParaRPr lang="de-DE" sz="66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[1]:	</a:t>
            </a:r>
            <a:r>
              <a:rPr lang="en-US" dirty="0" smtClean="0"/>
              <a:t>JAIN</a:t>
            </a:r>
            <a:r>
              <a:rPr lang="en-US" dirty="0"/>
              <a:t>, Anil K. Data clustering: 50 years beyond K-means. </a:t>
            </a:r>
            <a:r>
              <a:rPr lang="en-US" i="1" dirty="0"/>
              <a:t>Pattern recognition letters</a:t>
            </a:r>
            <a:r>
              <a:rPr lang="en-US" dirty="0"/>
              <a:t>, 2010, </a:t>
            </a:r>
            <a:r>
              <a:rPr lang="en-US" dirty="0" smtClean="0"/>
              <a:t>	31</a:t>
            </a:r>
            <a:r>
              <a:rPr lang="en-US" dirty="0"/>
              <a:t>. Jg., </a:t>
            </a:r>
            <a:r>
              <a:rPr lang="en-US" dirty="0" err="1"/>
              <a:t>Nr</a:t>
            </a:r>
            <a:r>
              <a:rPr lang="en-US" dirty="0"/>
              <a:t>. 8, S. 651-666</a:t>
            </a:r>
            <a:r>
              <a:rPr lang="en-US" dirty="0" smtClean="0"/>
              <a:t>.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 smtClean="0"/>
          </a:p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1.2: Identifikation von Spur-Clustern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</a:t>
            </a:r>
            <a:r>
              <a:rPr lang="de-DE" dirty="0" smtClean="0"/>
              <a:t>Fahrzeugpositionen</a:t>
            </a:r>
            <a:r>
              <a:rPr lang="de-DE" dirty="0"/>
              <a:t>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von Datenobjekten aufgrund ihrer Eigenschaften und Beziehungen, sodass sich die Objekte in einer 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42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</a:t>
            </a:r>
            <a:r>
              <a:rPr lang="de-DE" dirty="0" smtClean="0"/>
              <a:t>Cluster-Identifikation 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1152</Words>
  <Application>Microsoft Office PowerPoint</Application>
  <PresentationFormat>Breitbild</PresentationFormat>
  <Paragraphs>245</Paragraphs>
  <Slides>28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</vt:lpstr>
      <vt:lpstr>Gliederung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</vt:lpstr>
      <vt:lpstr>Fragen</vt:lpstr>
      <vt:lpstr>Quellen und Referenzen</vt:lpstr>
      <vt:lpstr>1. Hintergrund und Ziele der Arbeit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133</cp:revision>
  <dcterms:created xsi:type="dcterms:W3CDTF">2019-01-02T07:27:27Z</dcterms:created>
  <dcterms:modified xsi:type="dcterms:W3CDTF">2019-01-15T13:37:43Z</dcterms:modified>
</cp:coreProperties>
</file>